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9" r:id="rId5"/>
    <p:sldId id="263" r:id="rId6"/>
    <p:sldId id="260" r:id="rId7"/>
    <p:sldId id="262" r:id="rId8"/>
    <p:sldId id="270" r:id="rId9"/>
    <p:sldId id="271" r:id="rId10"/>
    <p:sldId id="272" r:id="rId11"/>
    <p:sldId id="264" r:id="rId12"/>
    <p:sldId id="265" r:id="rId13"/>
    <p:sldId id="266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mytro" initials="D" lastIdx="1" clrIdx="0">
    <p:extLst>
      <p:ext uri="{19B8F6BF-5375-455C-9EA6-DF929625EA0E}">
        <p15:presenceInfo xmlns:p15="http://schemas.microsoft.com/office/powerpoint/2012/main" xmlns="" userId="Dmytr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00" autoAdjust="0"/>
    <p:restoredTop sz="94265" autoAdjust="0"/>
  </p:normalViewPr>
  <p:slideViewPr>
    <p:cSldViewPr snapToGrid="0">
      <p:cViewPr varScale="1">
        <p:scale>
          <a:sx n="69" d="100"/>
          <a:sy n="69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54AC6-FB8F-4650-9FA7-2BAB87E32705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0E3F-EE9B-42A8-B4E2-EAEAF69B2A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8105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54AC6-FB8F-4650-9FA7-2BAB87E32705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0E3F-EE9B-42A8-B4E2-EAEAF69B2A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727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54AC6-FB8F-4650-9FA7-2BAB87E32705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0E3F-EE9B-42A8-B4E2-EAEAF69B2A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4634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54AC6-FB8F-4650-9FA7-2BAB87E32705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0E3F-EE9B-42A8-B4E2-EAEAF69B2A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47925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54AC6-FB8F-4650-9FA7-2BAB87E32705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0E3F-EE9B-42A8-B4E2-EAEAF69B2A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9862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54AC6-FB8F-4650-9FA7-2BAB87E32705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0E3F-EE9B-42A8-B4E2-EAEAF69B2A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9558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54AC6-FB8F-4650-9FA7-2BAB87E32705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0E3F-EE9B-42A8-B4E2-EAEAF69B2A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0768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54AC6-FB8F-4650-9FA7-2BAB87E32705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0E3F-EE9B-42A8-B4E2-EAEAF69B2A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34544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54AC6-FB8F-4650-9FA7-2BAB87E32705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0E3F-EE9B-42A8-B4E2-EAEAF69B2A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4609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54AC6-FB8F-4650-9FA7-2BAB87E32705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0E3F-EE9B-42A8-B4E2-EAEAF69B2A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8973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54AC6-FB8F-4650-9FA7-2BAB87E32705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0E3F-EE9B-42A8-B4E2-EAEAF69B2A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006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54AC6-FB8F-4650-9FA7-2BAB87E32705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D0E3F-EE9B-42A8-B4E2-EAEAF69B2A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825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5760" y="1122363"/>
            <a:ext cx="8092440" cy="2387600"/>
          </a:xfrm>
        </p:spPr>
        <p:txBody>
          <a:bodyPr>
            <a:normAutofit/>
          </a:bodyPr>
          <a:lstStyle/>
          <a:p>
            <a:r>
              <a:rPr lang="kk-KZ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itchFamily="18" charset="0"/>
                <a:cs typeface="Times New Roman" pitchFamily="18" charset="0"/>
              </a:rPr>
              <a:t>Тұсаукесер жасау ерекшеліктері мен ұсыныстар. Гиперсілтеме кірістіру. </a:t>
            </a:r>
            <a:r>
              <a:rPr lang="en-US" sz="400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latin typeface="Times New Roman" pitchFamily="18" charset="0"/>
                <a:cs typeface="Times New Roman" pitchFamily="18" charset="0"/>
              </a:rPr>
              <a:t>MS PowerPoint </a:t>
            </a:r>
            <a:r>
              <a:rPr lang="kk-KZ" sz="400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latin typeface="Times New Roman" pitchFamily="18" charset="0"/>
                <a:cs typeface="Times New Roman" pitchFamily="18" charset="0"/>
              </a:rPr>
              <a:t>2010</a:t>
            </a:r>
            <a:endParaRPr lang="ru-RU" sz="400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Анар Ураловна Насымбаева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Жаңақала мектеп-гимнаиясының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информатика пәні мұғалімі</a:t>
            </a:r>
          </a:p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12.04.2017 ж.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982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1.bp.blogspot.com/-OVWUc2bX9IA/VBAiptwCkMI/AAAAAAAAB24/iWK_qtMbQiQ/s1600/p132_kakmyivosprinimaeminformaciyua3.jpg"/>
          <p:cNvPicPr>
            <a:picLocks noChangeAspect="1" noChangeArrowheads="1"/>
          </p:cNvPicPr>
          <p:nvPr/>
        </p:nvPicPr>
        <p:blipFill>
          <a:blip r:embed="rId2"/>
          <a:srcRect b="3885"/>
          <a:stretch>
            <a:fillRect/>
          </a:stretch>
        </p:blipFill>
        <p:spPr bwMode="auto">
          <a:xfrm>
            <a:off x="1579425" y="1188721"/>
            <a:ext cx="6415043" cy="4467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078" y="952301"/>
            <a:ext cx="7886700" cy="686137"/>
          </a:xfrm>
        </p:spPr>
        <p:txBody>
          <a:bodyPr>
            <a:normAutofit fontScale="90000"/>
          </a:bodyPr>
          <a:lstStyle/>
          <a:p>
            <a:r>
              <a:rPr lang="kk-KZ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Жұмыс барысы</a:t>
            </a:r>
            <a:endParaRPr lang="ru-RU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246833" y="4251705"/>
            <a:ext cx="7129465" cy="590550"/>
            <a:chOff x="1248" y="1440"/>
            <a:chExt cx="4491" cy="372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7" name="Text Box 5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gray">
            <a:xfrm>
              <a:off x="2256" y="1482"/>
              <a:ext cx="3483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kk-KZ" sz="2800" dirty="0" smtClean="0"/>
                <a:t>Басқару элементтер. Гиперсілтеме.</a:t>
              </a:r>
              <a:endParaRPr lang="en-US" sz="2800" dirty="0"/>
            </a:p>
          </p:txBody>
        </p:sp>
        <p:sp>
          <p:nvSpPr>
            <p:cNvPr id="8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2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 b="1" dirty="0">
                  <a:solidFill>
                    <a:schemeClr val="bg1"/>
                  </a:solidFill>
                </a:rPr>
                <a:t>4</a:t>
              </a:r>
            </a:p>
          </p:txBody>
        </p:sp>
      </p:grp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1246833" y="1737105"/>
            <a:ext cx="5105400" cy="590550"/>
            <a:chOff x="1248" y="2030"/>
            <a:chExt cx="3216" cy="372"/>
          </a:xfrm>
        </p:grpSpPr>
        <p:sp>
          <p:nvSpPr>
            <p:cNvPr id="10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12" name="Text Box 10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gray">
            <a:xfrm>
              <a:off x="2256" y="2072"/>
              <a:ext cx="1527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kk-KZ" sz="2800" dirty="0" smtClean="0"/>
                <a:t>Жалпы түсінік</a:t>
              </a:r>
              <a:endParaRPr lang="en-US" sz="2800" dirty="0"/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4" name="Group 12"/>
          <p:cNvGrpSpPr>
            <a:grpSpLocks/>
          </p:cNvGrpSpPr>
          <p:nvPr/>
        </p:nvGrpSpPr>
        <p:grpSpPr bwMode="auto">
          <a:xfrm>
            <a:off x="1246833" y="2575305"/>
            <a:ext cx="5105400" cy="590550"/>
            <a:chOff x="1248" y="2640"/>
            <a:chExt cx="3216" cy="372"/>
          </a:xfrm>
        </p:grpSpPr>
        <p:sp>
          <p:nvSpPr>
            <p:cNvPr id="15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17" name="Text Box 15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gray">
            <a:xfrm>
              <a:off x="2256" y="2682"/>
              <a:ext cx="169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kk-KZ" sz="2800" dirty="0" smtClean="0"/>
                <a:t>Іске қосу, сақтау</a:t>
              </a:r>
              <a:endParaRPr lang="en-US" sz="2800" dirty="0"/>
            </a:p>
          </p:txBody>
        </p:sp>
        <p:sp>
          <p:nvSpPr>
            <p:cNvPr id="18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9" name="Group 17"/>
          <p:cNvGrpSpPr>
            <a:grpSpLocks/>
          </p:cNvGrpSpPr>
          <p:nvPr/>
        </p:nvGrpSpPr>
        <p:grpSpPr bwMode="auto">
          <a:xfrm>
            <a:off x="1246833" y="3413505"/>
            <a:ext cx="5105400" cy="590550"/>
            <a:chOff x="1248" y="3230"/>
            <a:chExt cx="3216" cy="372"/>
          </a:xfrm>
        </p:grpSpPr>
        <p:sp>
          <p:nvSpPr>
            <p:cNvPr id="20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22" name="Text Box 20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gray">
            <a:xfrm>
              <a:off x="2256" y="3272"/>
              <a:ext cx="1060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kk-KZ" sz="2800" dirty="0" smtClean="0"/>
                <a:t>Безендіру</a:t>
              </a:r>
              <a:endParaRPr lang="en-US" sz="2800" dirty="0"/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2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24" name="Group 22"/>
          <p:cNvGrpSpPr>
            <a:grpSpLocks/>
          </p:cNvGrpSpPr>
          <p:nvPr/>
        </p:nvGrpSpPr>
        <p:grpSpPr bwMode="auto">
          <a:xfrm>
            <a:off x="1246833" y="5112130"/>
            <a:ext cx="7011992" cy="590550"/>
            <a:chOff x="1248" y="3230"/>
            <a:chExt cx="4417" cy="372"/>
          </a:xfrm>
        </p:grpSpPr>
        <p:sp>
          <p:nvSpPr>
            <p:cNvPr id="25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27" name="Text Box 25"/>
            <p:cNvSpPr txBox="1">
              <a:spLocks noChangeArrowheads="1"/>
            </p:cNvSpPr>
            <p:nvPr/>
          </p:nvSpPr>
          <p:spPr bwMode="gray">
            <a:xfrm>
              <a:off x="2256" y="3272"/>
              <a:ext cx="340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kk-KZ" sz="2800" dirty="0" smtClean="0"/>
                <a:t>Практикалық жұмыс. Қорытынды</a:t>
              </a:r>
              <a:endParaRPr lang="en-US" sz="2800" dirty="0"/>
            </a:p>
          </p:txBody>
        </p:sp>
        <p:sp>
          <p:nvSpPr>
            <p:cNvPr id="28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2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31826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162626" y="744328"/>
            <a:ext cx="4304871" cy="590550"/>
            <a:chOff x="1248" y="2030"/>
            <a:chExt cx="3216" cy="372"/>
          </a:xfrm>
        </p:grpSpPr>
        <p:sp>
          <p:nvSpPr>
            <p:cNvPr id="10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gray">
            <a:xfrm>
              <a:off x="2256" y="2072"/>
              <a:ext cx="1956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kk-KZ" sz="2800" b="1" dirty="0" smtClean="0">
                  <a:cs typeface="Times New Roman" pitchFamily="18" charset="0"/>
                </a:rPr>
                <a:t>Жалпы түсінік</a:t>
              </a:r>
              <a:endParaRPr lang="en-US" sz="2800" b="1" dirty="0">
                <a:cs typeface="Times New Roman" pitchFamily="18" charset="0"/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72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31" name="Прямоугольник 30"/>
          <p:cNvSpPr/>
          <p:nvPr/>
        </p:nvSpPr>
        <p:spPr>
          <a:xfrm>
            <a:off x="274316" y="1525231"/>
            <a:ext cx="860842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Презентация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– ұсыну (сабақ, баяндама, жоба, есеп,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дайын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өнім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қызмет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ж.т.б.)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сөйлеу алгоритмі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Презентация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&lt;=20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слайд (12-15)</a:t>
            </a:r>
          </a:p>
          <a:p>
            <a:pPr>
              <a:buFont typeface="Wingdings" pitchFamily="2" charset="2"/>
              <a:buChar char="v"/>
            </a:pP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1 слайд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=1,5 мин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Тек маңызды ақпарат - слайдтын ортасында орналастыру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Управляющая кнопка: домой 36">
            <a:hlinkClick r:id="rId2" action="ppaction://hlinksldjump" highlightClick="1"/>
          </p:cNvPr>
          <p:cNvSpPr/>
          <p:nvPr/>
        </p:nvSpPr>
        <p:spPr>
          <a:xfrm>
            <a:off x="8035636" y="5458691"/>
            <a:ext cx="817419" cy="997527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826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780" y="660961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kk-KZ" sz="2800" b="1" dirty="0" smtClean="0">
                <a:latin typeface="+mn-lt"/>
              </a:rPr>
              <a:t>Оқу презентацияның көлемі (ұсынба)</a:t>
            </a:r>
            <a:endParaRPr lang="ru-RU" sz="2800" b="1" dirty="0">
              <a:latin typeface="+mn-lt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628650" y="1825625"/>
          <a:ext cx="8179173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6391"/>
                <a:gridCol w="2726391"/>
                <a:gridCol w="27263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k-KZ" sz="2400" dirty="0" smtClean="0"/>
                        <a:t>Оқушылар үшүн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400" dirty="0" smtClean="0"/>
                        <a:t>Жалп слайд көлемі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400" dirty="0" smtClean="0"/>
                        <a:t>Соның</a:t>
                      </a:r>
                      <a:r>
                        <a:rPr lang="kk-KZ" sz="2400" baseline="0" dirty="0" smtClean="0"/>
                        <a:t> ішінде жаңа ақпаратпен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k-KZ" sz="2400" dirty="0" smtClean="0"/>
                        <a:t>Жоғары снып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400" dirty="0" smtClean="0"/>
                        <a:t>12-15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400" dirty="0" smtClean="0"/>
                        <a:t>8-10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k-KZ" sz="2400" dirty="0" smtClean="0"/>
                        <a:t>Бастауыш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400" dirty="0" smtClean="0"/>
                        <a:t>7-8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400" dirty="0" smtClean="0"/>
                        <a:t>4-6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60612" y="4061012"/>
            <a:ext cx="7395882" cy="461665"/>
          </a:xfrm>
          <a:prstGeom prst="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400" dirty="0" smtClean="0"/>
              <a:t>Лекциялар үшүн слайд көлемі 40-50 аспау керек</a:t>
            </a:r>
            <a:endParaRPr lang="ru-RU" sz="2400" dirty="0"/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4336474" y="6289962"/>
            <a:ext cx="762000" cy="540328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назад 8">
            <a:hlinkClick r:id="" action="ppaction://hlinkshowjump?jump=previousslide" highlightClick="1"/>
          </p:cNvPr>
          <p:cNvSpPr/>
          <p:nvPr/>
        </p:nvSpPr>
        <p:spPr>
          <a:xfrm>
            <a:off x="3034147" y="6317670"/>
            <a:ext cx="831272" cy="471055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2"/>
          <p:cNvGrpSpPr>
            <a:grpSpLocks/>
          </p:cNvGrpSpPr>
          <p:nvPr/>
        </p:nvGrpSpPr>
        <p:grpSpPr bwMode="auto">
          <a:xfrm>
            <a:off x="267128" y="798756"/>
            <a:ext cx="3978302" cy="590550"/>
            <a:chOff x="1248" y="2640"/>
            <a:chExt cx="3216" cy="372"/>
          </a:xfrm>
        </p:grpSpPr>
        <p:sp>
          <p:nvSpPr>
            <p:cNvPr id="15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17" name="Text Box 15"/>
            <p:cNvSpPr txBox="1">
              <a:spLocks noChangeArrowheads="1"/>
            </p:cNvSpPr>
            <p:nvPr/>
          </p:nvSpPr>
          <p:spPr bwMode="gray">
            <a:xfrm>
              <a:off x="2256" y="2682"/>
              <a:ext cx="1804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kk-KZ" sz="2800" b="1" dirty="0" smtClean="0"/>
                <a:t>Іске қосу, сақтау</a:t>
              </a:r>
              <a:endParaRPr lang="en-US" sz="2800" b="1" dirty="0"/>
            </a:p>
          </p:txBody>
        </p:sp>
        <p:sp>
          <p:nvSpPr>
            <p:cNvPr id="18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522513" y="1397726"/>
            <a:ext cx="796834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 smtClean="0"/>
              <a:t>Іске қосу амалдары:</a:t>
            </a:r>
          </a:p>
          <a:p>
            <a:pPr algn="just">
              <a:buFont typeface="Wingdings" pitchFamily="2" charset="2"/>
              <a:buChar char="v"/>
            </a:pPr>
            <a:r>
              <a:rPr lang="kk-KZ" sz="2400" dirty="0" smtClean="0"/>
              <a:t>Пуск-Все программы-</a:t>
            </a:r>
            <a:r>
              <a:rPr lang="en-US" sz="2400" dirty="0" smtClean="0"/>
              <a:t>MS Office-PowerPoint</a:t>
            </a:r>
          </a:p>
          <a:p>
            <a:pPr algn="just">
              <a:buFont typeface="Wingdings" pitchFamily="2" charset="2"/>
              <a:buChar char="v"/>
            </a:pPr>
            <a:r>
              <a:rPr lang="kk-KZ" sz="2400" dirty="0" smtClean="0"/>
              <a:t>Создать – </a:t>
            </a:r>
            <a:r>
              <a:rPr lang="en-US" sz="2400" dirty="0" smtClean="0"/>
              <a:t>PowerPoint</a:t>
            </a:r>
          </a:p>
          <a:p>
            <a:pPr algn="just">
              <a:buFont typeface="Wingdings" pitchFamily="2" charset="2"/>
              <a:buChar char="v"/>
            </a:pPr>
            <a:r>
              <a:rPr lang="kk-KZ" sz="2400" dirty="0" smtClean="0"/>
              <a:t>Пойск – </a:t>
            </a:r>
            <a:r>
              <a:rPr lang="en-US" sz="2400" dirty="0" smtClean="0"/>
              <a:t>PowerPoint</a:t>
            </a:r>
            <a:endParaRPr lang="kk-KZ" sz="2400" dirty="0" smtClean="0"/>
          </a:p>
          <a:p>
            <a:pPr algn="ctr"/>
            <a:r>
              <a:rPr lang="kk-KZ" sz="2400" b="1" dirty="0" smtClean="0"/>
              <a:t>Сақтау:</a:t>
            </a:r>
          </a:p>
          <a:p>
            <a:pPr algn="just">
              <a:buFont typeface="Wingdings" pitchFamily="2" charset="2"/>
              <a:buChar char="v"/>
            </a:pPr>
            <a:r>
              <a:rPr lang="kk-KZ" sz="2400" dirty="0" smtClean="0"/>
              <a:t>Файл-Сохранить как- Сақтау орны-Атауы-Файл типі – </a:t>
            </a:r>
            <a:r>
              <a:rPr lang="ru-RU" sz="2400" dirty="0" err="1" smtClean="0"/>
              <a:t>Презетация</a:t>
            </a:r>
            <a:r>
              <a:rPr lang="ru-RU" sz="2400" dirty="0" smtClean="0"/>
              <a:t> 97-2003.</a:t>
            </a:r>
          </a:p>
          <a:p>
            <a:pPr algn="just"/>
            <a:endParaRPr lang="en-US" sz="2400" dirty="0" smtClean="0"/>
          </a:p>
          <a:p>
            <a:pPr algn="just">
              <a:buFont typeface="Wingdings" pitchFamily="2" charset="2"/>
              <a:buChar char="v"/>
            </a:pP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1227908" y="4219303"/>
            <a:ext cx="6831874" cy="830997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err="1" smtClean="0"/>
              <a:t>Презентацияны</a:t>
            </a:r>
            <a:r>
              <a:rPr lang="ru-RU" sz="2400" dirty="0" smtClean="0"/>
              <a:t> фото</a:t>
            </a:r>
            <a:r>
              <a:rPr lang="kk-KZ" sz="2400" dirty="0" smtClean="0"/>
              <a:t> және видео сияқты сақтау мүмкіндігі бір(2010)</a:t>
            </a:r>
            <a:endParaRPr lang="ru-RU" sz="2400" dirty="0"/>
          </a:p>
        </p:txBody>
      </p:sp>
      <p:sp>
        <p:nvSpPr>
          <p:cNvPr id="21" name="Управляющая кнопка: домой 20">
            <a:hlinkClick r:id="rId2" action="ppaction://hlinksldjump" highlightClick="1"/>
          </p:cNvPr>
          <p:cNvSpPr/>
          <p:nvPr/>
        </p:nvSpPr>
        <p:spPr>
          <a:xfrm>
            <a:off x="8035636" y="5458691"/>
            <a:ext cx="817419" cy="997527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826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6388" y="1410789"/>
            <a:ext cx="805978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kk-KZ" sz="2400" dirty="0" smtClean="0"/>
              <a:t>-титул парағында тақырып, жұмыс барысы/мазмұндама, негізгі бөлік, қорытынды;</a:t>
            </a:r>
          </a:p>
          <a:p>
            <a:pPr algn="just">
              <a:buFont typeface="Wingdings" pitchFamily="2" charset="2"/>
              <a:buChar char="v"/>
            </a:pPr>
            <a:r>
              <a:rPr lang="kk-KZ" sz="2400" dirty="0" smtClean="0"/>
              <a:t>-слайд тақырыбы, мәтін бір стильде( цитата, ескерту үшүн басқа түс қолдануға болады, өз мөлшерімен) ерекшелеуды көп қолданбаңыз;</a:t>
            </a:r>
          </a:p>
          <a:p>
            <a:pPr algn="just">
              <a:buFont typeface="Wingdings" pitchFamily="2" charset="2"/>
              <a:buChar char="v"/>
            </a:pPr>
            <a:r>
              <a:rPr lang="kk-KZ" sz="2400" dirty="0" smtClean="0"/>
              <a:t> - түс гаммасы – 2-3 түс;</a:t>
            </a:r>
          </a:p>
          <a:p>
            <a:pPr algn="just">
              <a:buFont typeface="Wingdings" pitchFamily="2" charset="2"/>
              <a:buChar char="v"/>
            </a:pPr>
            <a:r>
              <a:rPr lang="kk-KZ" sz="2400" dirty="0" smtClean="0"/>
              <a:t> </a:t>
            </a:r>
            <a:r>
              <a:rPr lang="kk-KZ" sz="2400" dirty="0" smtClean="0"/>
              <a:t>- дизайн қарапайым, мәтін қысқа;</a:t>
            </a:r>
          </a:p>
          <a:p>
            <a:pPr algn="just">
              <a:buFont typeface="Wingdings" pitchFamily="2" charset="2"/>
              <a:buChar char="v"/>
            </a:pPr>
            <a:r>
              <a:rPr lang="kk-KZ" sz="2400" dirty="0" smtClean="0"/>
              <a:t>-фон-мәтін ерекше мән беру;</a:t>
            </a:r>
          </a:p>
          <a:p>
            <a:pPr algn="just">
              <a:buFont typeface="Wingdings" pitchFamily="2" charset="2"/>
              <a:buChar char="v"/>
            </a:pPr>
            <a:r>
              <a:rPr lang="kk-KZ" sz="2400" dirty="0" smtClean="0"/>
              <a:t> тақырып 24-56, мәтін 24-36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dirty="0" smtClean="0"/>
              <a:t>шрифт </a:t>
            </a:r>
            <a:r>
              <a:rPr lang="ru-RU" sz="2400" dirty="0" smtClean="0"/>
              <a:t>(</a:t>
            </a:r>
            <a:r>
              <a:rPr lang="en-US" sz="2400" b="1" dirty="0" smtClean="0"/>
              <a:t>Georgia</a:t>
            </a:r>
            <a:r>
              <a:rPr lang="en-US" sz="2400" dirty="0" smtClean="0"/>
              <a:t>, </a:t>
            </a:r>
            <a:r>
              <a:rPr lang="en-US" sz="2400" b="1" dirty="0" smtClean="0"/>
              <a:t>Palatino</a:t>
            </a:r>
            <a:r>
              <a:rPr lang="en-US" sz="2400" dirty="0" smtClean="0"/>
              <a:t>, </a:t>
            </a:r>
            <a:r>
              <a:rPr lang="en-US" sz="2400" b="1" dirty="0" smtClean="0"/>
              <a:t>Times New Roman</a:t>
            </a:r>
            <a:r>
              <a:rPr lang="en-US" sz="2400" dirty="0" smtClean="0"/>
              <a:t>)</a:t>
            </a:r>
            <a:endParaRPr lang="kk-KZ" sz="2400" dirty="0" smtClean="0"/>
          </a:p>
          <a:p>
            <a:pPr algn="just">
              <a:buFont typeface="Wingdings" pitchFamily="2" charset="2"/>
              <a:buChar char="v"/>
            </a:pPr>
            <a:r>
              <a:rPr lang="kk-KZ" sz="2400" dirty="0" smtClean="0"/>
              <a:t>Анимация – тек қажет болғанда</a:t>
            </a:r>
          </a:p>
          <a:p>
            <a:pPr algn="just">
              <a:buFont typeface="Wingdings" pitchFamily="2" charset="2"/>
              <a:buChar char="v"/>
            </a:pPr>
            <a:endParaRPr lang="kk-KZ" sz="2400" dirty="0" smtClean="0"/>
          </a:p>
          <a:p>
            <a:pPr algn="just">
              <a:buFont typeface="Wingdings" pitchFamily="2" charset="2"/>
              <a:buChar char="v"/>
            </a:pPr>
            <a:endParaRPr lang="ru-RU" sz="2400" dirty="0"/>
          </a:p>
        </p:txBody>
      </p: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280191" y="800937"/>
            <a:ext cx="5105400" cy="995363"/>
            <a:chOff x="1248" y="3230"/>
            <a:chExt cx="3216" cy="627"/>
          </a:xfrm>
        </p:grpSpPr>
        <p:sp>
          <p:nvSpPr>
            <p:cNvPr id="6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7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8" name="Text Box 20"/>
            <p:cNvSpPr txBox="1">
              <a:spLocks noChangeArrowheads="1"/>
            </p:cNvSpPr>
            <p:nvPr/>
          </p:nvSpPr>
          <p:spPr bwMode="gray">
            <a:xfrm>
              <a:off x="1729" y="3256"/>
              <a:ext cx="2290" cy="6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kk-KZ" sz="2800" b="1" dirty="0" smtClean="0"/>
                <a:t>Безендіру. Ұсныстар:</a:t>
              </a:r>
            </a:p>
            <a:p>
              <a:pPr algn="l"/>
              <a:endParaRPr lang="en-US" sz="2800" b="1" dirty="0"/>
            </a:p>
          </p:txBody>
        </p:sp>
        <p:sp>
          <p:nvSpPr>
            <p:cNvPr id="9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2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10" name="Управляющая кнопка: домой 9">
            <a:hlinkClick r:id="rId2" action="ppaction://hlinksldjump" highlightClick="1"/>
          </p:cNvPr>
          <p:cNvSpPr/>
          <p:nvPr/>
        </p:nvSpPr>
        <p:spPr>
          <a:xfrm>
            <a:off x="8035636" y="5458691"/>
            <a:ext cx="817419" cy="997527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40993" y="1103556"/>
            <a:ext cx="7500940" cy="590550"/>
            <a:chOff x="1248" y="1440"/>
            <a:chExt cx="4725" cy="372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7" name="Text Box 5"/>
            <p:cNvSpPr txBox="1">
              <a:spLocks noChangeArrowheads="1"/>
            </p:cNvSpPr>
            <p:nvPr/>
          </p:nvSpPr>
          <p:spPr bwMode="gray">
            <a:xfrm>
              <a:off x="2256" y="1482"/>
              <a:ext cx="3717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kk-KZ" sz="2800" b="1" dirty="0" smtClean="0"/>
                <a:t>Басқару элементтер. Гиперсілтеме.</a:t>
              </a:r>
              <a:endParaRPr lang="en-US" sz="2800" b="1" dirty="0"/>
            </a:p>
          </p:txBody>
        </p:sp>
        <p:sp>
          <p:nvSpPr>
            <p:cNvPr id="8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29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800" b="1" dirty="0">
                  <a:solidFill>
                    <a:schemeClr val="bg1"/>
                  </a:solidFill>
                </a:rPr>
                <a:t>4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706581" y="2175164"/>
            <a:ext cx="7924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k-KZ" sz="2400" dirty="0" smtClean="0"/>
              <a:t>	Мәтін тармақталу үшүн басқару эллементер қолданылады. Олар гиперсілтеме арқылы жүзеге асады.</a:t>
            </a:r>
          </a:p>
          <a:p>
            <a:pPr algn="just"/>
            <a:endParaRPr lang="kk-KZ" sz="2400" dirty="0" smtClean="0"/>
          </a:p>
          <a:p>
            <a:pPr algn="just"/>
            <a:r>
              <a:rPr lang="kk-KZ" sz="2400" b="1" dirty="0" smtClean="0"/>
              <a:t>Басқару пернелерді қосу</a:t>
            </a:r>
          </a:p>
          <a:p>
            <a:pPr algn="just"/>
            <a:r>
              <a:rPr lang="kk-KZ" sz="2400" dirty="0" smtClean="0"/>
              <a:t>Вставка – Фигуры </a:t>
            </a:r>
            <a:r>
              <a:rPr lang="kk-KZ" sz="2400" dirty="0" smtClean="0"/>
              <a:t>–</a:t>
            </a:r>
            <a:r>
              <a:rPr lang="kk-KZ" sz="2400" dirty="0" smtClean="0"/>
              <a:t> Управляющие кнопки</a:t>
            </a:r>
          </a:p>
          <a:p>
            <a:pPr algn="just"/>
            <a:endParaRPr lang="ru-RU" sz="2400" dirty="0"/>
          </a:p>
        </p:txBody>
      </p:sp>
      <p:sp>
        <p:nvSpPr>
          <p:cNvPr id="11" name="Управляющая кнопка: домой 10">
            <a:hlinkClick r:id="rId2" action="ppaction://hlinksldjump" highlightClick="1"/>
          </p:cNvPr>
          <p:cNvSpPr/>
          <p:nvPr/>
        </p:nvSpPr>
        <p:spPr>
          <a:xfrm>
            <a:off x="8035636" y="5458691"/>
            <a:ext cx="817419" cy="997527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4336474" y="6289962"/>
            <a:ext cx="762000" cy="540328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назад 12">
            <a:hlinkClick r:id="" action="ppaction://hlinkshowjump?jump=previousslide" highlightClick="1"/>
          </p:cNvPr>
          <p:cNvSpPr/>
          <p:nvPr/>
        </p:nvSpPr>
        <p:spPr>
          <a:xfrm>
            <a:off x="3034147" y="6317670"/>
            <a:ext cx="831272" cy="471055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8681" t="3220" r="63621" b="6250"/>
          <a:stretch>
            <a:fillRect/>
          </a:stretch>
        </p:blipFill>
        <p:spPr bwMode="auto">
          <a:xfrm>
            <a:off x="0" y="0"/>
            <a:ext cx="3603812" cy="6622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5075" t="86300" r="63621" b="6250"/>
          <a:stretch>
            <a:fillRect/>
          </a:stretch>
        </p:blipFill>
        <p:spPr bwMode="auto">
          <a:xfrm>
            <a:off x="3614057" y="2848729"/>
            <a:ext cx="5326743" cy="1121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5749637" y="6317672"/>
            <a:ext cx="762000" cy="540328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4447310" y="6345380"/>
            <a:ext cx="831272" cy="471055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9597" y="3052907"/>
            <a:ext cx="7886700" cy="132556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kk-KZ" dirty="0" smtClean="0">
                <a:hlinkClick r:id="rId2" action="ppaction://hlinksldjump"/>
              </a:rPr>
              <a:t>Мысалы Титул параққа көшу</a:t>
            </a:r>
            <a:endParaRPr lang="ru-RU" dirty="0">
              <a:hlinkClick r:id="rId2" action="ppaction://hlinksldjump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9377" y="1232044"/>
            <a:ext cx="7886700" cy="1843665"/>
          </a:xfrm>
        </p:spPr>
        <p:txBody>
          <a:bodyPr/>
          <a:lstStyle/>
          <a:p>
            <a:pPr>
              <a:buNone/>
            </a:pPr>
            <a:r>
              <a:rPr lang="kk-KZ" b="1" dirty="0" smtClean="0"/>
              <a:t>Нысаңға гиперсілтеме қою:</a:t>
            </a:r>
          </a:p>
          <a:p>
            <a:pPr>
              <a:buNone/>
            </a:pPr>
            <a:r>
              <a:rPr lang="kk-KZ" dirty="0" smtClean="0"/>
              <a:t>Нысанды белгілеу – Вставка – связать с – место в документе – Слайд номері</a:t>
            </a:r>
            <a:endParaRPr lang="ru-RU" dirty="0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4336474" y="6289962"/>
            <a:ext cx="762000" cy="540328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3034147" y="6317670"/>
            <a:ext cx="831272" cy="471055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12609" r="13056"/>
          <a:stretch>
            <a:fillRect/>
          </a:stretch>
        </p:blipFill>
        <p:spPr bwMode="auto">
          <a:xfrm>
            <a:off x="2913017" y="1227166"/>
            <a:ext cx="5786846" cy="43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09006" y="1959429"/>
            <a:ext cx="30567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k-KZ" sz="2400" dirty="0" smtClean="0"/>
              <a:t>фон</a:t>
            </a:r>
          </a:p>
          <a:p>
            <a:pPr>
              <a:buFont typeface="Wingdings" pitchFamily="2" charset="2"/>
              <a:buChar char="v"/>
            </a:pPr>
            <a:r>
              <a:rPr lang="kk-KZ" sz="2400" dirty="0" smtClean="0"/>
              <a:t>түстер палитрасы</a:t>
            </a:r>
          </a:p>
          <a:p>
            <a:pPr>
              <a:buFont typeface="Wingdings" pitchFamily="2" charset="2"/>
              <a:buChar char="v"/>
            </a:pPr>
            <a:r>
              <a:rPr lang="kk-KZ" sz="2400" dirty="0" smtClean="0"/>
              <a:t>м</a:t>
            </a:r>
            <a:r>
              <a:rPr lang="kk-KZ" sz="2400" dirty="0" smtClean="0"/>
              <a:t>әтін түсі</a:t>
            </a:r>
          </a:p>
          <a:p>
            <a:pPr>
              <a:buFont typeface="Wingdings" pitchFamily="2" charset="2"/>
              <a:buChar char="v"/>
            </a:pPr>
            <a:r>
              <a:rPr lang="kk-KZ" sz="2400" dirty="0" smtClean="0"/>
              <a:t>сызықтар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705394" y="1515292"/>
            <a:ext cx="198555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400" dirty="0" smtClean="0"/>
              <a:t>Наруздар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136572" y="1393372"/>
            <a:ext cx="1985554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400" dirty="0" smtClean="0"/>
              <a:t>Аминақышқылдарына</a:t>
            </a:r>
            <a:endParaRPr lang="ru-RU" sz="24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2873829" y="1737359"/>
            <a:ext cx="1110343" cy="1588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973976" y="2503715"/>
            <a:ext cx="198555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400" dirty="0" smtClean="0"/>
              <a:t>Көмірсулар</a:t>
            </a:r>
            <a:endParaRPr lang="ru-RU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405154" y="2381795"/>
            <a:ext cx="1985554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400" dirty="0" smtClean="0"/>
              <a:t>Глюкозаға</a:t>
            </a:r>
            <a:endParaRPr lang="ru-RU" sz="2400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5142411" y="2725782"/>
            <a:ext cx="1110343" cy="1588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026229" y="4515394"/>
            <a:ext cx="198555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400" dirty="0" smtClean="0"/>
              <a:t>Майлар</a:t>
            </a:r>
            <a:endParaRPr lang="ru-RU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6496596" y="5216434"/>
            <a:ext cx="1985554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400" dirty="0" smtClean="0"/>
              <a:t>Май </a:t>
            </a:r>
          </a:p>
          <a:p>
            <a:pPr algn="ctr"/>
            <a:r>
              <a:rPr lang="kk-KZ" sz="2400" dirty="0" smtClean="0"/>
              <a:t>қышқылдары</a:t>
            </a:r>
            <a:endParaRPr lang="ru-RU" sz="2400" dirty="0"/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050972" y="4868089"/>
            <a:ext cx="1362891" cy="840380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492241" y="3827417"/>
            <a:ext cx="1985554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2400" dirty="0" smtClean="0"/>
              <a:t>Глицерин</a:t>
            </a:r>
            <a:endParaRPr lang="ru-RU" sz="2400" dirty="0"/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5085807" y="4153989"/>
            <a:ext cx="1314993" cy="552993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 l="34622" t="32353" r="21247" b="15257"/>
          <a:stretch>
            <a:fillRect/>
          </a:stretch>
        </p:blipFill>
        <p:spPr bwMode="auto">
          <a:xfrm>
            <a:off x="1506070" y="1237128"/>
            <a:ext cx="6494929" cy="4335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 l="9715" t="20037" r="55663" b="31751"/>
          <a:stretch>
            <a:fillRect/>
          </a:stretch>
        </p:blipFill>
        <p:spPr bwMode="auto">
          <a:xfrm>
            <a:off x="1304364" y="1183340"/>
            <a:ext cx="5553635" cy="4303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 l="11989" t="29228" r="43157" b="20037"/>
          <a:stretch>
            <a:fillRect/>
          </a:stretch>
        </p:blipFill>
        <p:spPr bwMode="auto">
          <a:xfrm>
            <a:off x="1265194" y="1156448"/>
            <a:ext cx="6977853" cy="4437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 l="10955" t="34191" r="43571" b="24265"/>
          <a:stretch>
            <a:fillRect/>
          </a:stretch>
        </p:blipFill>
        <p:spPr bwMode="auto">
          <a:xfrm>
            <a:off x="470647" y="1237130"/>
            <a:ext cx="7705165" cy="4356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Другая 1">
      <a:majorFont>
        <a:latin typeface="Constantia"/>
        <a:ea typeface=""/>
        <a:cs typeface=""/>
      </a:majorFont>
      <a:minorFont>
        <a:latin typeface="Times New Roman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408</TotalTime>
  <Words>275</Words>
  <Application>Microsoft Office PowerPoint</Application>
  <PresentationFormat>Экран (4:3)</PresentationFormat>
  <Paragraphs>74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Тұсаукесер жасау ерекшеліктері мен ұсыныстар. Гиперсілтеме кірістіру. MS PowerPoint 2010</vt:lpstr>
      <vt:lpstr>Слайд 2</vt:lpstr>
      <vt:lpstr>Жұмыс барысы</vt:lpstr>
      <vt:lpstr>Слайд 4</vt:lpstr>
      <vt:lpstr>Оқу презентацияның көлемі (ұсынба)</vt:lpstr>
      <vt:lpstr>Слайд 6</vt:lpstr>
      <vt:lpstr>Слайд 7</vt:lpstr>
      <vt:lpstr>Слайд 8</vt:lpstr>
      <vt:lpstr>Слайд 9</vt:lpstr>
      <vt:lpstr>Мысалы Титул параққа көшу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Dmytro</dc:creator>
  <cp:lastModifiedBy>Windows User</cp:lastModifiedBy>
  <cp:revision>42</cp:revision>
  <dcterms:created xsi:type="dcterms:W3CDTF">2015-09-21T09:40:59Z</dcterms:created>
  <dcterms:modified xsi:type="dcterms:W3CDTF">2017-04-12T02:21:51Z</dcterms:modified>
</cp:coreProperties>
</file>